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70" r:id="rId3"/>
    <p:sldId id="271" r:id="rId4"/>
    <p:sldId id="297" r:id="rId5"/>
    <p:sldId id="292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264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  <a:srgbClr val="0000FF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037D47-1A5E-40AC-8E9E-75F3B0C55C69}" type="datetimeFigureOut">
              <a:rPr lang="zh-TW" altLang="en-US" smtClean="0"/>
              <a:pPr/>
              <a:t>2023/7/5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211E7-1A69-42E2-B520-BC346FFC4F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201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9CC965E-B9DB-4A67-97E4-9252428D829C}" type="datetime1">
              <a:rPr lang="zh-TW" altLang="en-US" smtClean="0"/>
              <a:pPr/>
              <a:t>2023/7/5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A1C0D-F575-4965-BB58-035379BAE6C6}" type="datetime1">
              <a:rPr lang="zh-TW" altLang="en-US" smtClean="0"/>
              <a:pPr/>
              <a:t>2023/7/5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59E35-694A-4995-BA38-4D87112B885E}" type="datetime1">
              <a:rPr lang="zh-TW" altLang="en-US" smtClean="0"/>
              <a:pPr/>
              <a:t>2023/7/5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10955-B30E-4319-A76D-304AF4F5C859}" type="datetime1">
              <a:rPr lang="zh-TW" altLang="en-US" smtClean="0"/>
              <a:pPr/>
              <a:t>2023/7/5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EC8DC-6A4C-4DF4-8C1B-2C7B13B855B3}" type="datetime1">
              <a:rPr lang="zh-TW" altLang="en-US" smtClean="0"/>
              <a:pPr/>
              <a:t>2023/7/5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4271C-4435-456E-937F-19C89BC2A124}" type="datetime1">
              <a:rPr lang="zh-TW" altLang="en-US" smtClean="0"/>
              <a:pPr/>
              <a:t>2023/7/5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5072-796A-4836-A271-7274EFB1A580}" type="datetime1">
              <a:rPr lang="zh-TW" altLang="en-US" smtClean="0"/>
              <a:pPr/>
              <a:t>2023/7/5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57BA8-9F02-443C-9B13-2DFABD4E927C}" type="datetime1">
              <a:rPr lang="zh-TW" altLang="en-US" smtClean="0"/>
              <a:pPr/>
              <a:t>2023/7/5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8DD5-E7D6-4A90-BCF5-2CD8129008D8}" type="datetime1">
              <a:rPr lang="zh-TW" altLang="en-US" smtClean="0"/>
              <a:pPr/>
              <a:t>2023/7/5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62284F27-13E1-4222-8F3E-C637554D128A}" type="datetime1">
              <a:rPr lang="zh-TW" altLang="en-US" smtClean="0"/>
              <a:pPr/>
              <a:t>2023/7/5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6EC056EF-A9CA-4AA1-AEEE-5A8EB09F7A9E}" type="datetime1">
              <a:rPr lang="zh-TW" altLang="en-US" smtClean="0"/>
              <a:pPr/>
              <a:t>2023/7/5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25AF3E5-7132-4F1E-9AD4-B4CC43F1B21D}" type="datetime1">
              <a:rPr lang="zh-TW" altLang="en-US" smtClean="0"/>
              <a:pPr/>
              <a:t>2023/7/5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python/python_polymorphism.as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71538" y="1794935"/>
            <a:ext cx="7072362" cy="1828090"/>
          </a:xfrm>
        </p:spPr>
        <p:txBody>
          <a:bodyPr>
            <a:normAutofit/>
          </a:bodyPr>
          <a:lstStyle/>
          <a:p>
            <a:r>
              <a:rPr lang="en-US" altLang="zh-TW" sz="4400" dirty="0"/>
              <a:t>Operator Overloading</a:t>
            </a:r>
            <a:endParaRPr lang="zh-TW" altLang="en-US" sz="4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49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Unary Operators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</p:nvPr>
        </p:nvGraphicFramePr>
        <p:xfrm>
          <a:off x="1463675" y="3189605"/>
          <a:ext cx="6196012" cy="1463040"/>
        </p:xfrm>
        <a:graphic>
          <a:graphicData uri="http://schemas.openxmlformats.org/drawingml/2006/table">
            <a:tbl>
              <a:tblPr/>
              <a:tblGrid>
                <a:gridCol w="3098006">
                  <a:extLst>
                    <a:ext uri="{9D8B030D-6E8A-4147-A177-3AD203B41FA5}">
                      <a16:colId xmlns:a16="http://schemas.microsoft.com/office/drawing/2014/main" val="14769888"/>
                    </a:ext>
                  </a:extLst>
                </a:gridCol>
                <a:gridCol w="3098006">
                  <a:extLst>
                    <a:ext uri="{9D8B030D-6E8A-4147-A177-3AD203B41FA5}">
                      <a16:colId xmlns:a16="http://schemas.microsoft.com/office/drawing/2014/main" val="3002680930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en-US" sz="1800"/>
                        <a:t>Operator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Magic Method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057217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altLang="zh-TW" sz="1800" b="1"/>
                        <a:t>–</a:t>
                      </a:r>
                      <a:endParaRPr lang="zh-TW" altLang="en-US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__neg__(self)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620409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altLang="zh-TW" sz="1800" b="1"/>
                        <a:t>+</a:t>
                      </a:r>
                      <a:endParaRPr lang="zh-TW" altLang="en-US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__pos__(self)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254393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altLang="zh-TW" sz="1800" b="1"/>
                        <a:t>~</a:t>
                      </a:r>
                      <a:endParaRPr lang="zh-TW" altLang="en-US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__invert__(self)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5196324"/>
                  </a:ext>
                </a:extLst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3317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Overloading binary + operator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altLang="zh-TW" dirty="0"/>
              <a:t>When we use an operator on user-defined data </a:t>
            </a:r>
            <a:r>
              <a:rPr lang="en-US" altLang="zh-TW" dirty="0" smtClean="0"/>
              <a:t>types, a </a:t>
            </a:r>
            <a:r>
              <a:rPr lang="en-US" altLang="zh-TW" dirty="0"/>
              <a:t>special function or magic function associated with that operator is automatically </a:t>
            </a:r>
            <a:r>
              <a:rPr lang="en-US" altLang="zh-TW" dirty="0" smtClean="0"/>
              <a:t>invoked</a:t>
            </a:r>
          </a:p>
          <a:p>
            <a:pPr lvl="1" algn="just"/>
            <a:r>
              <a:rPr lang="en-US" altLang="zh-TW" dirty="0" smtClean="0"/>
              <a:t>We can define </a:t>
            </a:r>
            <a:r>
              <a:rPr lang="en-US" altLang="zh-TW" dirty="0"/>
              <a:t>methods in </a:t>
            </a:r>
            <a:r>
              <a:rPr lang="en-US" altLang="zh-TW" dirty="0" smtClean="0"/>
              <a:t>the </a:t>
            </a:r>
            <a:r>
              <a:rPr lang="en-US" altLang="zh-TW" dirty="0"/>
              <a:t>class and operators work according to that behavior defined in </a:t>
            </a:r>
            <a:r>
              <a:rPr lang="en-US" altLang="zh-TW" dirty="0" smtClean="0"/>
              <a:t>methods</a:t>
            </a:r>
          </a:p>
          <a:p>
            <a:pPr lvl="1" algn="just"/>
            <a:r>
              <a:rPr lang="en-US" altLang="zh-TW" dirty="0" smtClean="0"/>
              <a:t>When </a:t>
            </a:r>
            <a:r>
              <a:rPr lang="en-US" altLang="zh-TW" dirty="0"/>
              <a:t>we use + operator, the magic method __add__ is automatically invoked in which the operation for + operator is </a:t>
            </a:r>
            <a:r>
              <a:rPr lang="en-US" altLang="zh-TW" dirty="0" smtClean="0"/>
              <a:t>defined</a:t>
            </a:r>
          </a:p>
          <a:p>
            <a:pPr lvl="1" algn="just"/>
            <a:r>
              <a:rPr lang="en-US" altLang="zh-TW" dirty="0" smtClean="0"/>
              <a:t>With changing </a:t>
            </a:r>
            <a:r>
              <a:rPr lang="en-US" altLang="zh-TW" dirty="0"/>
              <a:t>this magic method’s code, we can give extra meaning to the + operator. 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2547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Overloading binary + operator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altLang="zh-TW" dirty="0"/>
              <a:t>Whenever </a:t>
            </a:r>
            <a:r>
              <a:rPr lang="en-US" altLang="zh-TW" dirty="0" smtClean="0"/>
              <a:t>we </a:t>
            </a:r>
            <a:r>
              <a:rPr lang="en-US" altLang="zh-TW" dirty="0"/>
              <a:t>change the behavior of the existing operator through operator overloading, </a:t>
            </a:r>
            <a:r>
              <a:rPr lang="en-US" altLang="zh-TW" dirty="0" smtClean="0"/>
              <a:t>we </a:t>
            </a:r>
            <a:r>
              <a:rPr lang="en-US" altLang="zh-TW" dirty="0"/>
              <a:t>have to redefine the special function that is invoked automatically when the operator is used with the objects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7049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30618" y="332656"/>
            <a:ext cx="2210292" cy="1202485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Example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13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827584" y="85238"/>
            <a:ext cx="5472608" cy="67403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/>
              <a:t># Python Program illustrate how</a:t>
            </a:r>
          </a:p>
          <a:p>
            <a:r>
              <a:rPr lang="en-US" altLang="zh-TW" dirty="0"/>
              <a:t># to overload an binary + operator</a:t>
            </a:r>
          </a:p>
          <a:p>
            <a:r>
              <a:rPr lang="en-US" altLang="zh-TW" dirty="0"/>
              <a:t># And how it actually works</a:t>
            </a:r>
          </a:p>
          <a:p>
            <a:r>
              <a:rPr lang="en-US" altLang="zh-TW" dirty="0"/>
              <a:t> </a:t>
            </a:r>
          </a:p>
          <a:p>
            <a:r>
              <a:rPr lang="en-US" altLang="zh-TW" dirty="0"/>
              <a:t>class A:</a:t>
            </a:r>
          </a:p>
          <a:p>
            <a:r>
              <a:rPr lang="en-US" altLang="zh-TW" dirty="0"/>
              <a:t>    </a:t>
            </a:r>
            <a:r>
              <a:rPr lang="en-US" altLang="zh-TW" dirty="0" err="1"/>
              <a:t>def</a:t>
            </a:r>
            <a:r>
              <a:rPr lang="en-US" altLang="zh-TW" dirty="0"/>
              <a:t> __</a:t>
            </a:r>
            <a:r>
              <a:rPr lang="en-US" altLang="zh-TW" dirty="0" err="1"/>
              <a:t>init</a:t>
            </a:r>
            <a:r>
              <a:rPr lang="en-US" altLang="zh-TW" dirty="0"/>
              <a:t>__(self, a):</a:t>
            </a:r>
          </a:p>
          <a:p>
            <a:r>
              <a:rPr lang="en-US" altLang="zh-TW" dirty="0"/>
              <a:t>        </a:t>
            </a:r>
            <a:r>
              <a:rPr lang="en-US" altLang="zh-TW" dirty="0" err="1"/>
              <a:t>self.a</a:t>
            </a:r>
            <a:r>
              <a:rPr lang="en-US" altLang="zh-TW" dirty="0"/>
              <a:t> = a</a:t>
            </a:r>
          </a:p>
          <a:p>
            <a:r>
              <a:rPr lang="en-US" altLang="zh-TW" dirty="0"/>
              <a:t> </a:t>
            </a:r>
          </a:p>
          <a:p>
            <a:r>
              <a:rPr lang="en-US" altLang="zh-TW" dirty="0"/>
              <a:t>    # adding two objects</a:t>
            </a:r>
          </a:p>
          <a:p>
            <a:r>
              <a:rPr lang="en-US" altLang="zh-TW" dirty="0"/>
              <a:t>    </a:t>
            </a:r>
            <a:r>
              <a:rPr lang="en-US" altLang="zh-TW" dirty="0" err="1"/>
              <a:t>def</a:t>
            </a:r>
            <a:r>
              <a:rPr lang="en-US" altLang="zh-TW" dirty="0"/>
              <a:t> __add__(self, o):</a:t>
            </a:r>
          </a:p>
          <a:p>
            <a:r>
              <a:rPr lang="en-US" altLang="zh-TW" dirty="0"/>
              <a:t>        return </a:t>
            </a:r>
            <a:r>
              <a:rPr lang="en-US" altLang="zh-TW" dirty="0" err="1"/>
              <a:t>self.a</a:t>
            </a:r>
            <a:r>
              <a:rPr lang="en-US" altLang="zh-TW" dirty="0"/>
              <a:t> + </a:t>
            </a:r>
            <a:r>
              <a:rPr lang="en-US" altLang="zh-TW" dirty="0" err="1"/>
              <a:t>o.a</a:t>
            </a:r>
            <a:endParaRPr lang="en-US" altLang="zh-TW" dirty="0"/>
          </a:p>
          <a:p>
            <a:r>
              <a:rPr lang="en-US" altLang="zh-TW" dirty="0"/>
              <a:t>ob1 = A(1)</a:t>
            </a:r>
          </a:p>
          <a:p>
            <a:r>
              <a:rPr lang="en-US" altLang="zh-TW" dirty="0"/>
              <a:t>ob2 = A(2)</a:t>
            </a:r>
          </a:p>
          <a:p>
            <a:r>
              <a:rPr lang="en-US" altLang="zh-TW" dirty="0"/>
              <a:t>ob3 = A("Geeks")</a:t>
            </a:r>
          </a:p>
          <a:p>
            <a:r>
              <a:rPr lang="en-US" altLang="zh-TW" dirty="0"/>
              <a:t>ob4 = A("For")</a:t>
            </a:r>
          </a:p>
          <a:p>
            <a:r>
              <a:rPr lang="en-US" altLang="zh-TW" dirty="0"/>
              <a:t> </a:t>
            </a:r>
          </a:p>
          <a:p>
            <a:r>
              <a:rPr lang="en-US" altLang="zh-TW" dirty="0"/>
              <a:t>print(ob1 + ob2)</a:t>
            </a:r>
          </a:p>
          <a:p>
            <a:r>
              <a:rPr lang="en-US" altLang="zh-TW" dirty="0"/>
              <a:t>print(ob3 + ob4)</a:t>
            </a:r>
          </a:p>
          <a:p>
            <a:r>
              <a:rPr lang="en-US" altLang="zh-TW" dirty="0"/>
              <a:t># Actual working when Binary Operator is used.</a:t>
            </a:r>
          </a:p>
          <a:p>
            <a:r>
              <a:rPr lang="en-US" altLang="zh-TW" dirty="0"/>
              <a:t>print(</a:t>
            </a:r>
            <a:r>
              <a:rPr lang="en-US" altLang="zh-TW" dirty="0" err="1"/>
              <a:t>A.__add</a:t>
            </a:r>
            <a:r>
              <a:rPr lang="en-US" altLang="zh-TW" dirty="0"/>
              <a:t>__(ob1 , ob2))</a:t>
            </a:r>
          </a:p>
          <a:p>
            <a:r>
              <a:rPr lang="en-US" altLang="zh-TW" dirty="0"/>
              <a:t>print(</a:t>
            </a:r>
            <a:r>
              <a:rPr lang="en-US" altLang="zh-TW" dirty="0" err="1"/>
              <a:t>A.__add</a:t>
            </a:r>
            <a:r>
              <a:rPr lang="en-US" altLang="zh-TW" dirty="0"/>
              <a:t>__(ob3</a:t>
            </a:r>
            <a:r>
              <a:rPr lang="en-US" altLang="zh-TW" dirty="0" smtClean="0"/>
              <a:t>, ob4</a:t>
            </a:r>
            <a:r>
              <a:rPr lang="en-US" altLang="zh-TW" dirty="0"/>
              <a:t>))</a:t>
            </a:r>
          </a:p>
          <a:p>
            <a:r>
              <a:rPr lang="en-US" altLang="zh-TW" dirty="0"/>
              <a:t>#And can also be Understand as :</a:t>
            </a:r>
          </a:p>
          <a:p>
            <a:r>
              <a:rPr lang="en-US" altLang="zh-TW" dirty="0"/>
              <a:t>print(ob1.__add__(ob2))</a:t>
            </a:r>
          </a:p>
          <a:p>
            <a:r>
              <a:rPr lang="en-US" altLang="zh-TW" dirty="0"/>
              <a:t>print(ob3.__add__(ob4))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0756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Another Example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14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1841341" y="1916832"/>
            <a:ext cx="5472608" cy="48013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/>
              <a:t># Python Program to perform addition</a:t>
            </a:r>
          </a:p>
          <a:p>
            <a:r>
              <a:rPr lang="en-US" altLang="zh-TW" dirty="0"/>
              <a:t># of two complex numbers using binary</a:t>
            </a:r>
          </a:p>
          <a:p>
            <a:r>
              <a:rPr lang="en-US" altLang="zh-TW" dirty="0"/>
              <a:t># + operator overloading.</a:t>
            </a:r>
          </a:p>
          <a:p>
            <a:r>
              <a:rPr lang="en-US" altLang="zh-TW" dirty="0"/>
              <a:t> </a:t>
            </a:r>
          </a:p>
          <a:p>
            <a:r>
              <a:rPr lang="en-US" altLang="zh-TW" dirty="0"/>
              <a:t>class complex:</a:t>
            </a:r>
          </a:p>
          <a:p>
            <a:r>
              <a:rPr lang="en-US" altLang="zh-TW" dirty="0"/>
              <a:t>    </a:t>
            </a:r>
            <a:r>
              <a:rPr lang="en-US" altLang="zh-TW" dirty="0" err="1"/>
              <a:t>def</a:t>
            </a:r>
            <a:r>
              <a:rPr lang="en-US" altLang="zh-TW" dirty="0"/>
              <a:t> __</a:t>
            </a:r>
            <a:r>
              <a:rPr lang="en-US" altLang="zh-TW" dirty="0" err="1"/>
              <a:t>init</a:t>
            </a:r>
            <a:r>
              <a:rPr lang="en-US" altLang="zh-TW" dirty="0"/>
              <a:t>__(self, a, b):</a:t>
            </a:r>
          </a:p>
          <a:p>
            <a:r>
              <a:rPr lang="en-US" altLang="zh-TW" dirty="0"/>
              <a:t>        </a:t>
            </a:r>
            <a:r>
              <a:rPr lang="en-US" altLang="zh-TW" dirty="0" err="1"/>
              <a:t>self.a</a:t>
            </a:r>
            <a:r>
              <a:rPr lang="en-US" altLang="zh-TW" dirty="0"/>
              <a:t> = a</a:t>
            </a:r>
          </a:p>
          <a:p>
            <a:r>
              <a:rPr lang="en-US" altLang="zh-TW" dirty="0"/>
              <a:t>        </a:t>
            </a:r>
            <a:r>
              <a:rPr lang="en-US" altLang="zh-TW" dirty="0" err="1"/>
              <a:t>self.b</a:t>
            </a:r>
            <a:r>
              <a:rPr lang="en-US" altLang="zh-TW" dirty="0"/>
              <a:t> = b</a:t>
            </a:r>
          </a:p>
          <a:p>
            <a:r>
              <a:rPr lang="en-US" altLang="zh-TW" dirty="0"/>
              <a:t> </a:t>
            </a:r>
          </a:p>
          <a:p>
            <a:r>
              <a:rPr lang="en-US" altLang="zh-TW" dirty="0"/>
              <a:t>     # adding two objects</a:t>
            </a:r>
          </a:p>
          <a:p>
            <a:r>
              <a:rPr lang="en-US" altLang="zh-TW" dirty="0"/>
              <a:t>    </a:t>
            </a:r>
            <a:r>
              <a:rPr lang="en-US" altLang="zh-TW" dirty="0" err="1"/>
              <a:t>def</a:t>
            </a:r>
            <a:r>
              <a:rPr lang="en-US" altLang="zh-TW" dirty="0"/>
              <a:t> __add__(self, other):</a:t>
            </a:r>
          </a:p>
          <a:p>
            <a:r>
              <a:rPr lang="en-US" altLang="zh-TW" dirty="0"/>
              <a:t>        return </a:t>
            </a:r>
            <a:r>
              <a:rPr lang="en-US" altLang="zh-TW" dirty="0" err="1"/>
              <a:t>self.a</a:t>
            </a:r>
            <a:r>
              <a:rPr lang="en-US" altLang="zh-TW" dirty="0"/>
              <a:t> + </a:t>
            </a:r>
            <a:r>
              <a:rPr lang="en-US" altLang="zh-TW" dirty="0" err="1"/>
              <a:t>other.a</a:t>
            </a:r>
            <a:r>
              <a:rPr lang="en-US" altLang="zh-TW" dirty="0"/>
              <a:t>, </a:t>
            </a:r>
            <a:r>
              <a:rPr lang="en-US" altLang="zh-TW" dirty="0" err="1"/>
              <a:t>self.b</a:t>
            </a:r>
            <a:r>
              <a:rPr lang="en-US" altLang="zh-TW" dirty="0"/>
              <a:t> + </a:t>
            </a:r>
            <a:r>
              <a:rPr lang="en-US" altLang="zh-TW" dirty="0" err="1"/>
              <a:t>other.b</a:t>
            </a:r>
            <a:endParaRPr lang="en-US" altLang="zh-TW" dirty="0"/>
          </a:p>
          <a:p>
            <a:r>
              <a:rPr lang="en-US" altLang="zh-TW" dirty="0"/>
              <a:t> </a:t>
            </a:r>
          </a:p>
          <a:p>
            <a:r>
              <a:rPr lang="en-US" altLang="zh-TW" dirty="0"/>
              <a:t>Ob1 = complex(1, 2)</a:t>
            </a:r>
          </a:p>
          <a:p>
            <a:r>
              <a:rPr lang="en-US" altLang="zh-TW" dirty="0"/>
              <a:t>Ob2 = complex(2, 3)</a:t>
            </a:r>
          </a:p>
          <a:p>
            <a:r>
              <a:rPr lang="en-US" altLang="zh-TW" dirty="0"/>
              <a:t>Ob3 = Ob1 + Ob2</a:t>
            </a:r>
          </a:p>
          <a:p>
            <a:r>
              <a:rPr lang="en-US" altLang="zh-TW" dirty="0"/>
              <a:t>print(Ob3</a:t>
            </a:r>
            <a:r>
              <a:rPr lang="en-US" altLang="zh-TW" dirty="0" smtClean="0"/>
              <a:t>) </a:t>
            </a:r>
            <a:r>
              <a:rPr lang="en-US" altLang="zh-TW" dirty="0"/>
              <a:t># (3, 5)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7208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Overloading comparison operators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15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1841341" y="2020067"/>
            <a:ext cx="5472608" cy="48013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/>
              <a:t># Python program to overload</a:t>
            </a:r>
          </a:p>
          <a:p>
            <a:r>
              <a:rPr lang="en-US" altLang="zh-TW" dirty="0"/>
              <a:t># a comparison operators</a:t>
            </a:r>
          </a:p>
          <a:p>
            <a:r>
              <a:rPr lang="en-US" altLang="zh-TW" dirty="0"/>
              <a:t> </a:t>
            </a:r>
          </a:p>
          <a:p>
            <a:r>
              <a:rPr lang="en-US" altLang="zh-TW" dirty="0"/>
              <a:t>class A:</a:t>
            </a:r>
          </a:p>
          <a:p>
            <a:r>
              <a:rPr lang="en-US" altLang="zh-TW" dirty="0"/>
              <a:t>    </a:t>
            </a:r>
            <a:r>
              <a:rPr lang="en-US" altLang="zh-TW" dirty="0" err="1"/>
              <a:t>def</a:t>
            </a:r>
            <a:r>
              <a:rPr lang="en-US" altLang="zh-TW" dirty="0"/>
              <a:t> __</a:t>
            </a:r>
            <a:r>
              <a:rPr lang="en-US" altLang="zh-TW" dirty="0" err="1"/>
              <a:t>init</a:t>
            </a:r>
            <a:r>
              <a:rPr lang="en-US" altLang="zh-TW" dirty="0"/>
              <a:t>__(self, a):</a:t>
            </a:r>
          </a:p>
          <a:p>
            <a:r>
              <a:rPr lang="en-US" altLang="zh-TW" dirty="0"/>
              <a:t>        </a:t>
            </a:r>
            <a:r>
              <a:rPr lang="en-US" altLang="zh-TW" dirty="0" err="1"/>
              <a:t>self.a</a:t>
            </a:r>
            <a:r>
              <a:rPr lang="en-US" altLang="zh-TW" dirty="0"/>
              <a:t> = a</a:t>
            </a:r>
          </a:p>
          <a:p>
            <a:r>
              <a:rPr lang="en-US" altLang="zh-TW" dirty="0"/>
              <a:t>    </a:t>
            </a:r>
            <a:r>
              <a:rPr lang="en-US" altLang="zh-TW" dirty="0" err="1"/>
              <a:t>def</a:t>
            </a:r>
            <a:r>
              <a:rPr lang="en-US" altLang="zh-TW" dirty="0"/>
              <a:t> __</a:t>
            </a:r>
            <a:r>
              <a:rPr lang="en-US" altLang="zh-TW" dirty="0" err="1"/>
              <a:t>gt</a:t>
            </a:r>
            <a:r>
              <a:rPr lang="en-US" altLang="zh-TW" dirty="0"/>
              <a:t>__(self, other):</a:t>
            </a:r>
          </a:p>
          <a:p>
            <a:r>
              <a:rPr lang="en-US" altLang="zh-TW" dirty="0"/>
              <a:t>        if(</a:t>
            </a:r>
            <a:r>
              <a:rPr lang="en-US" altLang="zh-TW" dirty="0" err="1"/>
              <a:t>self.a</a:t>
            </a:r>
            <a:r>
              <a:rPr lang="en-US" altLang="zh-TW" dirty="0"/>
              <a:t>&gt;</a:t>
            </a:r>
            <a:r>
              <a:rPr lang="en-US" altLang="zh-TW" dirty="0" err="1"/>
              <a:t>other.a</a:t>
            </a:r>
            <a:r>
              <a:rPr lang="en-US" altLang="zh-TW" dirty="0"/>
              <a:t>):</a:t>
            </a:r>
          </a:p>
          <a:p>
            <a:r>
              <a:rPr lang="en-US" altLang="zh-TW" dirty="0"/>
              <a:t>            return True</a:t>
            </a:r>
          </a:p>
          <a:p>
            <a:r>
              <a:rPr lang="en-US" altLang="zh-TW" dirty="0"/>
              <a:t>        else:</a:t>
            </a:r>
          </a:p>
          <a:p>
            <a:r>
              <a:rPr lang="en-US" altLang="zh-TW" dirty="0"/>
              <a:t>            return False</a:t>
            </a:r>
          </a:p>
          <a:p>
            <a:r>
              <a:rPr lang="en-US" altLang="zh-TW" dirty="0"/>
              <a:t>ob1 = A(2)</a:t>
            </a:r>
          </a:p>
          <a:p>
            <a:r>
              <a:rPr lang="en-US" altLang="zh-TW" dirty="0"/>
              <a:t>ob2 = A(3)</a:t>
            </a:r>
          </a:p>
          <a:p>
            <a:r>
              <a:rPr lang="en-US" altLang="zh-TW" dirty="0"/>
              <a:t>if(ob1&gt;ob2):</a:t>
            </a:r>
          </a:p>
          <a:p>
            <a:r>
              <a:rPr lang="en-US" altLang="zh-TW" dirty="0"/>
              <a:t>    print("ob1 is greater than ob2")</a:t>
            </a:r>
          </a:p>
          <a:p>
            <a:r>
              <a:rPr lang="en-US" altLang="zh-TW" dirty="0"/>
              <a:t>else:</a:t>
            </a:r>
          </a:p>
          <a:p>
            <a:r>
              <a:rPr lang="en-US" altLang="zh-TW" dirty="0"/>
              <a:t>    </a:t>
            </a:r>
            <a:r>
              <a:rPr lang="en-US" altLang="zh-TW" dirty="0">
                <a:solidFill>
                  <a:srgbClr val="FF0000"/>
                </a:solidFill>
              </a:rPr>
              <a:t>print("ob2 is greater than ob1")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1297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12160" y="1518014"/>
            <a:ext cx="3131840" cy="1202485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Overloading equality and less than operators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16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683568" y="0"/>
            <a:ext cx="5472608" cy="67403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/>
              <a:t># Python program to overload equality</a:t>
            </a:r>
          </a:p>
          <a:p>
            <a:r>
              <a:rPr lang="en-US" altLang="zh-TW" dirty="0"/>
              <a:t># and less than operators</a:t>
            </a:r>
          </a:p>
          <a:p>
            <a:r>
              <a:rPr lang="en-US" altLang="zh-TW" dirty="0"/>
              <a:t> </a:t>
            </a:r>
          </a:p>
          <a:p>
            <a:r>
              <a:rPr lang="en-US" altLang="zh-TW" dirty="0"/>
              <a:t>class A:</a:t>
            </a:r>
          </a:p>
          <a:p>
            <a:r>
              <a:rPr lang="en-US" altLang="zh-TW" dirty="0"/>
              <a:t>    </a:t>
            </a:r>
            <a:r>
              <a:rPr lang="en-US" altLang="zh-TW" dirty="0" err="1"/>
              <a:t>def</a:t>
            </a:r>
            <a:r>
              <a:rPr lang="en-US" altLang="zh-TW" dirty="0"/>
              <a:t> __</a:t>
            </a:r>
            <a:r>
              <a:rPr lang="en-US" altLang="zh-TW" dirty="0" err="1"/>
              <a:t>init</a:t>
            </a:r>
            <a:r>
              <a:rPr lang="en-US" altLang="zh-TW" dirty="0"/>
              <a:t>__(self, a):</a:t>
            </a:r>
          </a:p>
          <a:p>
            <a:r>
              <a:rPr lang="en-US" altLang="zh-TW" dirty="0"/>
              <a:t>        </a:t>
            </a:r>
            <a:r>
              <a:rPr lang="en-US" altLang="zh-TW" dirty="0" err="1"/>
              <a:t>self.a</a:t>
            </a:r>
            <a:r>
              <a:rPr lang="en-US" altLang="zh-TW" dirty="0"/>
              <a:t> = a</a:t>
            </a:r>
          </a:p>
          <a:p>
            <a:r>
              <a:rPr lang="en-US" altLang="zh-TW" dirty="0"/>
              <a:t>    </a:t>
            </a:r>
            <a:r>
              <a:rPr lang="en-US" altLang="zh-TW" dirty="0" err="1"/>
              <a:t>def</a:t>
            </a:r>
            <a:r>
              <a:rPr lang="en-US" altLang="zh-TW" dirty="0"/>
              <a:t> __</a:t>
            </a:r>
            <a:r>
              <a:rPr lang="en-US" altLang="zh-TW" dirty="0" err="1"/>
              <a:t>lt</a:t>
            </a:r>
            <a:r>
              <a:rPr lang="en-US" altLang="zh-TW" dirty="0"/>
              <a:t>__(self, other):</a:t>
            </a:r>
          </a:p>
          <a:p>
            <a:r>
              <a:rPr lang="en-US" altLang="zh-TW" dirty="0"/>
              <a:t>        if(</a:t>
            </a:r>
            <a:r>
              <a:rPr lang="en-US" altLang="zh-TW" dirty="0" err="1"/>
              <a:t>self.a</a:t>
            </a:r>
            <a:r>
              <a:rPr lang="en-US" altLang="zh-TW" dirty="0"/>
              <a:t>&lt;</a:t>
            </a:r>
            <a:r>
              <a:rPr lang="en-US" altLang="zh-TW" dirty="0" err="1"/>
              <a:t>other.a</a:t>
            </a:r>
            <a:r>
              <a:rPr lang="en-US" altLang="zh-TW" dirty="0"/>
              <a:t>):</a:t>
            </a:r>
          </a:p>
          <a:p>
            <a:r>
              <a:rPr lang="en-US" altLang="zh-TW" dirty="0"/>
              <a:t>            return "ob1 is </a:t>
            </a:r>
            <a:r>
              <a:rPr lang="en-US" altLang="zh-TW" dirty="0" smtClean="0"/>
              <a:t>less than </a:t>
            </a:r>
            <a:r>
              <a:rPr lang="en-US" altLang="zh-TW" dirty="0"/>
              <a:t>ob2"</a:t>
            </a:r>
          </a:p>
          <a:p>
            <a:r>
              <a:rPr lang="en-US" altLang="zh-TW" dirty="0"/>
              <a:t>        else:</a:t>
            </a:r>
          </a:p>
          <a:p>
            <a:r>
              <a:rPr lang="en-US" altLang="zh-TW" dirty="0"/>
              <a:t>            return "ob2 is less than ob1"</a:t>
            </a:r>
          </a:p>
          <a:p>
            <a:r>
              <a:rPr lang="en-US" altLang="zh-TW" dirty="0"/>
              <a:t>    </a:t>
            </a:r>
            <a:r>
              <a:rPr lang="en-US" altLang="zh-TW" dirty="0" err="1"/>
              <a:t>def</a:t>
            </a:r>
            <a:r>
              <a:rPr lang="en-US" altLang="zh-TW" dirty="0"/>
              <a:t> __</a:t>
            </a:r>
            <a:r>
              <a:rPr lang="en-US" altLang="zh-TW" dirty="0" err="1"/>
              <a:t>eq</a:t>
            </a:r>
            <a:r>
              <a:rPr lang="en-US" altLang="zh-TW" dirty="0"/>
              <a:t>__(self, other):</a:t>
            </a:r>
          </a:p>
          <a:p>
            <a:r>
              <a:rPr lang="en-US" altLang="zh-TW" dirty="0"/>
              <a:t>        if(</a:t>
            </a:r>
            <a:r>
              <a:rPr lang="en-US" altLang="zh-TW" dirty="0" err="1"/>
              <a:t>self.a</a:t>
            </a:r>
            <a:r>
              <a:rPr lang="en-US" altLang="zh-TW" dirty="0"/>
              <a:t> == </a:t>
            </a:r>
            <a:r>
              <a:rPr lang="en-US" altLang="zh-TW" dirty="0" err="1"/>
              <a:t>other.a</a:t>
            </a:r>
            <a:r>
              <a:rPr lang="en-US" altLang="zh-TW" dirty="0"/>
              <a:t>):</a:t>
            </a:r>
          </a:p>
          <a:p>
            <a:r>
              <a:rPr lang="en-US" altLang="zh-TW" dirty="0"/>
              <a:t>            return "Both are equal"</a:t>
            </a:r>
          </a:p>
          <a:p>
            <a:r>
              <a:rPr lang="en-US" altLang="zh-TW" dirty="0"/>
              <a:t>        else:</a:t>
            </a:r>
          </a:p>
          <a:p>
            <a:r>
              <a:rPr lang="en-US" altLang="zh-TW" dirty="0"/>
              <a:t>            return "Not equal"</a:t>
            </a:r>
          </a:p>
          <a:p>
            <a:r>
              <a:rPr lang="en-US" altLang="zh-TW" dirty="0"/>
              <a:t>                 </a:t>
            </a:r>
          </a:p>
          <a:p>
            <a:r>
              <a:rPr lang="en-US" altLang="zh-TW" dirty="0"/>
              <a:t>ob1 = A(2)</a:t>
            </a:r>
          </a:p>
          <a:p>
            <a:r>
              <a:rPr lang="en-US" altLang="zh-TW" dirty="0"/>
              <a:t>ob2 = A(3)</a:t>
            </a:r>
          </a:p>
          <a:p>
            <a:r>
              <a:rPr lang="en-US" altLang="zh-TW" dirty="0"/>
              <a:t>print(ob1 &lt; ob2) # ob1 is </a:t>
            </a:r>
            <a:r>
              <a:rPr lang="en-US" altLang="zh-TW" dirty="0" smtClean="0"/>
              <a:t>less than </a:t>
            </a:r>
            <a:r>
              <a:rPr lang="en-US" altLang="zh-TW" dirty="0"/>
              <a:t>ob2</a:t>
            </a:r>
          </a:p>
          <a:p>
            <a:r>
              <a:rPr lang="en-US" altLang="zh-TW" dirty="0"/>
              <a:t> </a:t>
            </a:r>
          </a:p>
          <a:p>
            <a:r>
              <a:rPr lang="en-US" altLang="zh-TW" dirty="0"/>
              <a:t>ob3 = A(4)</a:t>
            </a:r>
          </a:p>
          <a:p>
            <a:r>
              <a:rPr lang="en-US" altLang="zh-TW" dirty="0"/>
              <a:t>ob4 = A(4)</a:t>
            </a:r>
          </a:p>
          <a:p>
            <a:r>
              <a:rPr lang="en-US" altLang="zh-TW" dirty="0"/>
              <a:t>print(ob1 == ob2) # Not equal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9894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參考資料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網站</a:t>
            </a:r>
            <a:r>
              <a:rPr lang="en-US" altLang="zh-TW" dirty="0" smtClean="0"/>
              <a:t>:</a:t>
            </a:r>
          </a:p>
          <a:p>
            <a:pPr lvl="1"/>
            <a:r>
              <a:rPr lang="en-US" altLang="zh-TW" dirty="0">
                <a:hlinkClick r:id="rId2"/>
              </a:rPr>
              <a:t>https://www.geeksforgeeks.org/operator-overloading-in-python</a:t>
            </a:r>
            <a:r>
              <a:rPr lang="en-US" altLang="zh-TW" dirty="0" smtClean="0">
                <a:hlinkClick r:id="rId2"/>
              </a:rPr>
              <a:t>/</a:t>
            </a:r>
          </a:p>
          <a:p>
            <a:pPr lvl="1"/>
            <a:r>
              <a:rPr lang="en-US" altLang="zh-TW" dirty="0">
                <a:hlinkClick r:id="rId2"/>
              </a:rPr>
              <a:t>https://stackoverflow.com/questions/3188666/python-operator-overloading-a-specific-type</a:t>
            </a:r>
            <a:endParaRPr lang="en-US" altLang="zh-TW" dirty="0" smtClean="0">
              <a:hlinkClick r:id="rId2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Objectives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This chapter </a:t>
            </a:r>
            <a:r>
              <a:rPr lang="en-US" altLang="zh-TW" dirty="0" smtClean="0"/>
              <a:t>introduces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Operator </a:t>
            </a:r>
            <a:r>
              <a:rPr lang="en-US" altLang="zh-TW" dirty="0" smtClean="0"/>
              <a:t>overloading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 smtClean="0"/>
              <a:t>Examples </a:t>
            </a:r>
            <a:r>
              <a:rPr lang="en-US" altLang="zh-TW" dirty="0"/>
              <a:t>of </a:t>
            </a:r>
            <a:r>
              <a:rPr lang="en-US" altLang="zh-TW" dirty="0" smtClean="0"/>
              <a:t>operator </a:t>
            </a:r>
            <a:r>
              <a:rPr lang="en-US" altLang="zh-TW" dirty="0"/>
              <a:t>overloading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Operator </a:t>
            </a:r>
            <a:r>
              <a:rPr lang="en-US" altLang="zh-TW" dirty="0" smtClean="0"/>
              <a:t>Overloading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TW" dirty="0"/>
              <a:t>Operator Overloading means giving extended meaning beyond their predefined operational </a:t>
            </a:r>
            <a:r>
              <a:rPr lang="en-US" altLang="zh-TW" dirty="0" smtClean="0"/>
              <a:t>meaning</a:t>
            </a:r>
          </a:p>
          <a:p>
            <a:pPr lvl="1" algn="just"/>
            <a:r>
              <a:rPr lang="en-US" altLang="zh-TW" dirty="0"/>
              <a:t>For </a:t>
            </a:r>
            <a:r>
              <a:rPr lang="en-US" altLang="zh-TW" dirty="0" smtClean="0"/>
              <a:t>example, </a:t>
            </a:r>
            <a:r>
              <a:rPr lang="en-US" altLang="zh-TW" dirty="0"/>
              <a:t>operator + is used to add two integers as well as join two strings and merge two </a:t>
            </a:r>
            <a:r>
              <a:rPr lang="en-US" altLang="zh-TW" dirty="0" smtClean="0"/>
              <a:t>lists</a:t>
            </a:r>
          </a:p>
          <a:p>
            <a:pPr lvl="2" algn="just"/>
            <a:r>
              <a:rPr lang="en-US" altLang="zh-TW" dirty="0"/>
              <a:t>It is achievable because ‘+’ operator is overloaded by </a:t>
            </a:r>
            <a:r>
              <a:rPr lang="en-US" altLang="zh-TW" dirty="0" err="1"/>
              <a:t>int</a:t>
            </a:r>
            <a:r>
              <a:rPr lang="en-US" altLang="zh-TW" dirty="0"/>
              <a:t> class and </a:t>
            </a:r>
            <a:r>
              <a:rPr lang="en-US" altLang="zh-TW" dirty="0" err="1"/>
              <a:t>str</a:t>
            </a:r>
            <a:r>
              <a:rPr lang="en-US" altLang="zh-TW" dirty="0"/>
              <a:t> class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Operator </a:t>
            </a:r>
            <a:r>
              <a:rPr lang="en-US" altLang="zh-TW" dirty="0" smtClean="0"/>
              <a:t>Overloading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4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1841341" y="2029750"/>
            <a:ext cx="5472608" cy="369331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/>
              <a:t># Python program to show use of</a:t>
            </a:r>
          </a:p>
          <a:p>
            <a:r>
              <a:rPr lang="en-US" altLang="zh-TW" dirty="0"/>
              <a:t># + operator for different purposes.</a:t>
            </a:r>
          </a:p>
          <a:p>
            <a:endParaRPr lang="en-US" altLang="zh-TW" dirty="0"/>
          </a:p>
          <a:p>
            <a:r>
              <a:rPr lang="en-US" altLang="zh-TW" dirty="0"/>
              <a:t>print(1 + 2</a:t>
            </a:r>
            <a:r>
              <a:rPr lang="en-US" altLang="zh-TW" dirty="0" smtClean="0"/>
              <a:t>) </a:t>
            </a:r>
            <a:r>
              <a:rPr lang="en-US" altLang="zh-TW" dirty="0"/>
              <a:t># </a:t>
            </a:r>
            <a:r>
              <a:rPr lang="en-US" altLang="zh-TW" dirty="0">
                <a:solidFill>
                  <a:srgbClr val="FF0000"/>
                </a:solidFill>
              </a:rPr>
              <a:t>3</a:t>
            </a:r>
          </a:p>
          <a:p>
            <a:r>
              <a:rPr lang="en-US" altLang="zh-TW" dirty="0"/>
              <a:t> </a:t>
            </a:r>
          </a:p>
          <a:p>
            <a:r>
              <a:rPr lang="en-US" altLang="zh-TW" dirty="0"/>
              <a:t># concatenate two strings</a:t>
            </a:r>
          </a:p>
          <a:p>
            <a:r>
              <a:rPr lang="en-US" altLang="zh-TW" dirty="0"/>
              <a:t>print("</a:t>
            </a:r>
            <a:r>
              <a:rPr lang="en-US" altLang="zh-TW" dirty="0" err="1"/>
              <a:t>Geeks"+"For</a:t>
            </a:r>
            <a:r>
              <a:rPr lang="en-US" altLang="zh-TW" dirty="0"/>
              <a:t>") # </a:t>
            </a:r>
            <a:r>
              <a:rPr lang="en-US" altLang="zh-TW" dirty="0" err="1">
                <a:solidFill>
                  <a:srgbClr val="FF0000"/>
                </a:solidFill>
              </a:rPr>
              <a:t>GeeksFor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en-US" altLang="zh-TW" dirty="0"/>
              <a:t> </a:t>
            </a:r>
          </a:p>
          <a:p>
            <a:r>
              <a:rPr lang="en-US" altLang="zh-TW" dirty="0"/>
              <a:t># Product two numbers</a:t>
            </a:r>
          </a:p>
          <a:p>
            <a:r>
              <a:rPr lang="en-US" altLang="zh-TW" dirty="0"/>
              <a:t>print(3 * 4) # </a:t>
            </a:r>
            <a:r>
              <a:rPr lang="en-US" altLang="zh-TW" dirty="0">
                <a:solidFill>
                  <a:srgbClr val="FF0000"/>
                </a:solidFill>
              </a:rPr>
              <a:t>12</a:t>
            </a:r>
          </a:p>
          <a:p>
            <a:r>
              <a:rPr lang="en-US" altLang="zh-TW" dirty="0"/>
              <a:t> </a:t>
            </a:r>
          </a:p>
          <a:p>
            <a:r>
              <a:rPr lang="en-US" altLang="zh-TW" dirty="0"/>
              <a:t># Repeat the String</a:t>
            </a:r>
          </a:p>
          <a:p>
            <a:r>
              <a:rPr lang="en-US" altLang="zh-TW" dirty="0"/>
              <a:t>print("Geeks"*4) # </a:t>
            </a:r>
            <a:r>
              <a:rPr lang="en-US" altLang="zh-TW" dirty="0" err="1">
                <a:solidFill>
                  <a:srgbClr val="FF0000"/>
                </a:solidFill>
              </a:rPr>
              <a:t>GeeksGeeksGeeksGeeks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157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How to overload the operators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altLang="zh-TW" dirty="0"/>
              <a:t>Consider that we have two objects which are a physical representation of a class (user-defined data type) and we have to add two objects with binary ‘+’ operator it throws an </a:t>
            </a:r>
            <a:r>
              <a:rPr lang="en-US" altLang="zh-TW" dirty="0" smtClean="0"/>
              <a:t>error</a:t>
            </a:r>
          </a:p>
          <a:p>
            <a:pPr lvl="1" algn="just"/>
            <a:r>
              <a:rPr lang="en-US" altLang="zh-TW" dirty="0" smtClean="0"/>
              <a:t>Because </a:t>
            </a:r>
            <a:r>
              <a:rPr lang="en-US" altLang="zh-TW" dirty="0"/>
              <a:t>compiler don’t know how to add two </a:t>
            </a:r>
            <a:r>
              <a:rPr lang="en-US" altLang="zh-TW" dirty="0" smtClean="0"/>
              <a:t>objects</a:t>
            </a:r>
          </a:p>
          <a:p>
            <a:pPr lvl="1" algn="just"/>
            <a:r>
              <a:rPr lang="en-US" altLang="zh-TW" dirty="0" smtClean="0"/>
              <a:t>So </a:t>
            </a:r>
            <a:r>
              <a:rPr lang="en-US" altLang="zh-TW" dirty="0"/>
              <a:t>we define a method for an operator and that process is called operator </a:t>
            </a:r>
            <a:r>
              <a:rPr lang="en-US" altLang="zh-TW" dirty="0" smtClean="0"/>
              <a:t>overloading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2649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How to overload the operators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altLang="zh-TW" dirty="0" smtClean="0"/>
              <a:t>We </a:t>
            </a:r>
            <a:r>
              <a:rPr lang="en-US" altLang="zh-TW" dirty="0"/>
              <a:t>can overload all existing operators but we can’t create a new </a:t>
            </a:r>
            <a:r>
              <a:rPr lang="en-US" altLang="zh-TW" dirty="0" smtClean="0"/>
              <a:t>operator</a:t>
            </a:r>
          </a:p>
          <a:p>
            <a:pPr algn="just"/>
            <a:r>
              <a:rPr lang="en-US" altLang="zh-TW" dirty="0" smtClean="0"/>
              <a:t>To </a:t>
            </a:r>
            <a:r>
              <a:rPr lang="en-US" altLang="zh-TW" dirty="0"/>
              <a:t>perform operator overloading, </a:t>
            </a:r>
            <a:r>
              <a:rPr lang="en-US" altLang="zh-TW" dirty="0" smtClean="0"/>
              <a:t>python </a:t>
            </a:r>
            <a:r>
              <a:rPr lang="en-US" altLang="zh-TW" dirty="0"/>
              <a:t>provides some special function or magic function that is automatically invoked when it is associated with that particular </a:t>
            </a:r>
            <a:r>
              <a:rPr lang="en-US" altLang="zh-TW" dirty="0" smtClean="0"/>
              <a:t>operator</a:t>
            </a:r>
          </a:p>
          <a:p>
            <a:pPr lvl="1" algn="just"/>
            <a:r>
              <a:rPr lang="en-US" altLang="zh-TW" dirty="0" smtClean="0"/>
              <a:t>For </a:t>
            </a:r>
            <a:r>
              <a:rPr lang="en-US" altLang="zh-TW" dirty="0"/>
              <a:t>example, when we use + operator, the magic method __add__ is automatically invoked in which the operation for + operator is </a:t>
            </a:r>
            <a:r>
              <a:rPr lang="en-US" altLang="zh-TW" dirty="0" smtClean="0"/>
              <a:t>defined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8092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Binary Operators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4164115"/>
              </p:ext>
            </p:extLst>
          </p:nvPr>
        </p:nvGraphicFramePr>
        <p:xfrm>
          <a:off x="1979712" y="2077319"/>
          <a:ext cx="4695830" cy="3674580"/>
        </p:xfrm>
        <a:graphic>
          <a:graphicData uri="http://schemas.openxmlformats.org/drawingml/2006/table">
            <a:tbl>
              <a:tblPr/>
              <a:tblGrid>
                <a:gridCol w="2347915">
                  <a:extLst>
                    <a:ext uri="{9D8B030D-6E8A-4147-A177-3AD203B41FA5}">
                      <a16:colId xmlns:a16="http://schemas.microsoft.com/office/drawing/2014/main" val="2700464244"/>
                    </a:ext>
                  </a:extLst>
                </a:gridCol>
                <a:gridCol w="2347915">
                  <a:extLst>
                    <a:ext uri="{9D8B030D-6E8A-4147-A177-3AD203B41FA5}">
                      <a16:colId xmlns:a16="http://schemas.microsoft.com/office/drawing/2014/main" val="432442340"/>
                    </a:ext>
                  </a:extLst>
                </a:gridCol>
              </a:tblGrid>
              <a:tr h="277202">
                <a:tc>
                  <a:txBody>
                    <a:bodyPr/>
                    <a:lstStyle/>
                    <a:p>
                      <a:r>
                        <a:rPr lang="en-US" sz="1400"/>
                        <a:t>Operator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Magic Method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9636554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en-US" altLang="zh-TW" sz="1400" b="1"/>
                        <a:t>+</a:t>
                      </a:r>
                      <a:endParaRPr lang="zh-TW" altLang="en-US" sz="1400"/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__add__(self,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2976402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en-US" altLang="zh-TW" sz="1400" b="1"/>
                        <a:t>–</a:t>
                      </a:r>
                      <a:endParaRPr lang="zh-TW" altLang="en-US" sz="1400"/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__sub__(self,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6815103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zh-TW" altLang="en-US" sz="1400" b="1"/>
                        <a:t>*</a:t>
                      </a:r>
                      <a:endParaRPr lang="zh-TW" altLang="en-US" sz="1400"/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__mul__(self,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1684155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en-US" altLang="zh-TW" sz="1400" b="1"/>
                        <a:t>/</a:t>
                      </a:r>
                      <a:endParaRPr lang="zh-TW" altLang="en-US" sz="1400"/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__truediv__(self,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4621877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en-US" altLang="zh-TW" sz="1400" b="1"/>
                        <a:t>//</a:t>
                      </a:r>
                      <a:endParaRPr lang="zh-TW" altLang="en-US" sz="1400"/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__floordiv__(self,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8197994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en-US" altLang="zh-TW" sz="1400" b="1"/>
                        <a:t>%</a:t>
                      </a:r>
                      <a:endParaRPr lang="zh-TW" altLang="en-US" sz="1400"/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__mod__(self,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2373769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zh-TW" altLang="en-US" sz="1400" b="1"/>
                        <a:t>**</a:t>
                      </a:r>
                      <a:endParaRPr lang="zh-TW" altLang="en-US" sz="1400"/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__pow__(self,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9979916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en-US" altLang="zh-TW" sz="1400"/>
                        <a:t>&gt;&gt;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__rshift__(self,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6307078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en-US" altLang="zh-TW" sz="1400"/>
                        <a:t>&lt;&lt;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__lshift__(self,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8781232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en-US" altLang="zh-TW" sz="1400"/>
                        <a:t>&amp;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__and__(self,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683096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en-US" altLang="zh-TW" sz="1400"/>
                        <a:t>|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__or__(self,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0246655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en-US" altLang="zh-TW" sz="1400"/>
                        <a:t>^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__</a:t>
                      </a:r>
                      <a:r>
                        <a:rPr lang="en-US" sz="1400" dirty="0" err="1"/>
                        <a:t>xor</a:t>
                      </a:r>
                      <a:r>
                        <a:rPr lang="en-US" sz="1400" dirty="0"/>
                        <a:t>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4446432"/>
                  </a:ext>
                </a:extLst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5773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Comparison Operators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</p:nvPr>
        </p:nvGraphicFramePr>
        <p:xfrm>
          <a:off x="1463675" y="2640965"/>
          <a:ext cx="6196012" cy="2560320"/>
        </p:xfrm>
        <a:graphic>
          <a:graphicData uri="http://schemas.openxmlformats.org/drawingml/2006/table">
            <a:tbl>
              <a:tblPr/>
              <a:tblGrid>
                <a:gridCol w="3098006">
                  <a:extLst>
                    <a:ext uri="{9D8B030D-6E8A-4147-A177-3AD203B41FA5}">
                      <a16:colId xmlns:a16="http://schemas.microsoft.com/office/drawing/2014/main" val="974680908"/>
                    </a:ext>
                  </a:extLst>
                </a:gridCol>
                <a:gridCol w="3098006">
                  <a:extLst>
                    <a:ext uri="{9D8B030D-6E8A-4147-A177-3AD203B41FA5}">
                      <a16:colId xmlns:a16="http://schemas.microsoft.com/office/drawing/2014/main" val="794897577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en-US" sz="1800"/>
                        <a:t>Operator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Magic Method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115433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altLang="zh-TW" sz="1800" b="1"/>
                        <a:t>&lt;</a:t>
                      </a:r>
                      <a:endParaRPr lang="zh-TW" altLang="en-US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__lt__(self, other)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4459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altLang="zh-TW" sz="1800" b="1"/>
                        <a:t>&gt;</a:t>
                      </a:r>
                      <a:endParaRPr lang="zh-TW" altLang="en-US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__gt__(self, other)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58911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altLang="zh-TW" sz="1800" b="1"/>
                        <a:t>&lt;=</a:t>
                      </a:r>
                      <a:endParaRPr lang="zh-TW" altLang="en-US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__le__(self, other)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163738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altLang="zh-TW" sz="1800" b="1"/>
                        <a:t>&gt;=</a:t>
                      </a:r>
                      <a:endParaRPr lang="zh-TW" altLang="en-US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__ge__(self, other)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248156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altLang="zh-TW" sz="1800" b="1"/>
                        <a:t>==</a:t>
                      </a:r>
                      <a:endParaRPr lang="zh-TW" altLang="en-US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__eq__(self, other)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206659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altLang="zh-TW" sz="1800" b="1"/>
                        <a:t>!=</a:t>
                      </a:r>
                      <a:endParaRPr lang="zh-TW" altLang="en-US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__ne__(self, other)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9594465"/>
                  </a:ext>
                </a:extLst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5053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Assignment Operators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</p:nvPr>
        </p:nvGraphicFramePr>
        <p:xfrm>
          <a:off x="2213766" y="2083836"/>
          <a:ext cx="4695830" cy="3674580"/>
        </p:xfrm>
        <a:graphic>
          <a:graphicData uri="http://schemas.openxmlformats.org/drawingml/2006/table">
            <a:tbl>
              <a:tblPr/>
              <a:tblGrid>
                <a:gridCol w="2347915">
                  <a:extLst>
                    <a:ext uri="{9D8B030D-6E8A-4147-A177-3AD203B41FA5}">
                      <a16:colId xmlns:a16="http://schemas.microsoft.com/office/drawing/2014/main" val="3142006856"/>
                    </a:ext>
                  </a:extLst>
                </a:gridCol>
                <a:gridCol w="2347915">
                  <a:extLst>
                    <a:ext uri="{9D8B030D-6E8A-4147-A177-3AD203B41FA5}">
                      <a16:colId xmlns:a16="http://schemas.microsoft.com/office/drawing/2014/main" val="458722914"/>
                    </a:ext>
                  </a:extLst>
                </a:gridCol>
              </a:tblGrid>
              <a:tr h="277202">
                <a:tc>
                  <a:txBody>
                    <a:bodyPr/>
                    <a:lstStyle/>
                    <a:p>
                      <a:r>
                        <a:rPr lang="en-US" sz="1400"/>
                        <a:t>Operator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Magic Method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6993689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en-US" altLang="zh-TW" sz="1400" b="1"/>
                        <a:t>-=</a:t>
                      </a:r>
                      <a:endParaRPr lang="zh-TW" altLang="en-US" sz="1400"/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__isub__(self,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6990303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en-US" altLang="zh-TW" sz="1400" b="1"/>
                        <a:t>+=</a:t>
                      </a:r>
                      <a:endParaRPr lang="zh-TW" altLang="en-US" sz="1400"/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__iadd__(self,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1387982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zh-TW" altLang="en-US" sz="1400" b="1"/>
                        <a:t>*</a:t>
                      </a:r>
                      <a:r>
                        <a:rPr lang="en-US" altLang="zh-TW" sz="1400" b="1"/>
                        <a:t>=</a:t>
                      </a:r>
                      <a:endParaRPr lang="zh-TW" altLang="en-US" sz="1400"/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__imul__(self,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4239432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en-US" altLang="zh-TW" sz="1400" b="1"/>
                        <a:t>/=</a:t>
                      </a:r>
                      <a:endParaRPr lang="zh-TW" altLang="en-US" sz="1400"/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__idiv__(self,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4857938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en-US" altLang="zh-TW" sz="1400" b="1"/>
                        <a:t>//=</a:t>
                      </a:r>
                      <a:endParaRPr lang="zh-TW" altLang="en-US" sz="1400"/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__ifloordiv__(self,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977908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en-US" altLang="zh-TW" sz="1400" b="1"/>
                        <a:t>%=</a:t>
                      </a:r>
                      <a:endParaRPr lang="zh-TW" altLang="en-US" sz="1400"/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__imod__(self,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085036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zh-TW" altLang="en-US" sz="1400" b="1"/>
                        <a:t>**</a:t>
                      </a:r>
                      <a:r>
                        <a:rPr lang="en-US" altLang="zh-TW" sz="1400" b="1"/>
                        <a:t>=</a:t>
                      </a:r>
                      <a:endParaRPr lang="zh-TW" altLang="en-US" sz="1400"/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__ipow__(self,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4454017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en-US" altLang="zh-TW" sz="1400" b="1"/>
                        <a:t>&gt;&gt;=</a:t>
                      </a:r>
                      <a:endParaRPr lang="zh-TW" altLang="en-US" sz="1400"/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__irshift__(self,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02879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en-US" altLang="zh-TW" sz="1400" b="1"/>
                        <a:t>&lt;&lt;=</a:t>
                      </a:r>
                      <a:endParaRPr lang="zh-TW" altLang="en-US" sz="1400"/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__ilshift__(self,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7529637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en-US" altLang="zh-TW" sz="1400" b="1"/>
                        <a:t>&amp;=</a:t>
                      </a:r>
                      <a:endParaRPr lang="zh-TW" altLang="en-US" sz="1400"/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__iand__(self,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7115536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en-US" altLang="zh-TW" sz="1400" b="1"/>
                        <a:t>|=</a:t>
                      </a:r>
                      <a:endParaRPr lang="zh-TW" altLang="en-US" sz="1400"/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__ior__(self,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156609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r>
                        <a:rPr lang="en-US" altLang="zh-TW" sz="1400" b="1"/>
                        <a:t>^=</a:t>
                      </a:r>
                      <a:endParaRPr lang="zh-TW" altLang="en-US" sz="1400"/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__</a:t>
                      </a:r>
                      <a:r>
                        <a:rPr lang="en-US" sz="1400" dirty="0" err="1"/>
                        <a:t>ixor</a:t>
                      </a:r>
                      <a:r>
                        <a:rPr lang="en-US" sz="1400" dirty="0"/>
                        <a:t>__(self, other)</a:t>
                      </a:r>
                    </a:p>
                  </a:txBody>
                  <a:tcPr marL="69300" marR="69300" marT="34650" marB="34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3404290"/>
                  </a:ext>
                </a:extLst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39655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圖釘">
  <a:themeElements>
    <a:clrScheme name="圖釘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圖釘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圖釘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2181</TotalTime>
  <Words>1114</Words>
  <Application>Microsoft Office PowerPoint</Application>
  <PresentationFormat>如螢幕大小 (4:3)</PresentationFormat>
  <Paragraphs>223</Paragraphs>
  <Slides>17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6" baseType="lpstr">
      <vt:lpstr>微軟正黑體</vt:lpstr>
      <vt:lpstr>新細明體</vt:lpstr>
      <vt:lpstr>Arial</vt:lpstr>
      <vt:lpstr>Brush Script MT</vt:lpstr>
      <vt:lpstr>Calibri</vt:lpstr>
      <vt:lpstr>Constantia</vt:lpstr>
      <vt:lpstr>Franklin Gothic Book</vt:lpstr>
      <vt:lpstr>Rage Italic</vt:lpstr>
      <vt:lpstr>圖釘</vt:lpstr>
      <vt:lpstr>Operator Overloading</vt:lpstr>
      <vt:lpstr>Objectives</vt:lpstr>
      <vt:lpstr>Operator Overloading</vt:lpstr>
      <vt:lpstr>Operator Overloading</vt:lpstr>
      <vt:lpstr>How to overload the operators</vt:lpstr>
      <vt:lpstr>How to overload the operators</vt:lpstr>
      <vt:lpstr>Binary Operators</vt:lpstr>
      <vt:lpstr>Comparison Operators</vt:lpstr>
      <vt:lpstr>Assignment Operators</vt:lpstr>
      <vt:lpstr>Unary Operators</vt:lpstr>
      <vt:lpstr>Overloading binary + operator</vt:lpstr>
      <vt:lpstr>Overloading binary + operator</vt:lpstr>
      <vt:lpstr>Example</vt:lpstr>
      <vt:lpstr>Another Example</vt:lpstr>
      <vt:lpstr>Overloading comparison operators</vt:lpstr>
      <vt:lpstr>Overloading equality and less than operators</vt:lpstr>
      <vt:lpstr>參考資料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SYWang</dc:creator>
  <cp:lastModifiedBy>lbh</cp:lastModifiedBy>
  <cp:revision>626</cp:revision>
  <dcterms:created xsi:type="dcterms:W3CDTF">2015-06-03T11:45:27Z</dcterms:created>
  <dcterms:modified xsi:type="dcterms:W3CDTF">2023-07-05T07:23:40Z</dcterms:modified>
</cp:coreProperties>
</file>